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1" d="100"/>
          <a:sy n="51" d="100"/>
        </p:scale>
        <p:origin x="-84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38EB518-8DC9-40ED-A3CE-5D06A86E9938}" type="datetimeFigureOut">
              <a:rPr lang="en-NZ"/>
              <a:pPr>
                <a:defRPr/>
              </a:pPr>
              <a:t>5/04/2014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2310DEB-DB14-4949-9EF3-D081C0538660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82615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2AABF186-DEAF-4345-BCF5-34505AF5BED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9769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4D33734-739E-44E8-BEC6-C389F047B78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17071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89C7B40-5E4C-4A7D-96E4-B2B1F2DB4E9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09573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87071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80F4C5A-6C7F-49B1-85BF-3846904B1D5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09096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EC6CBF0-FCA4-4ACB-882C-A63FF82CC83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46446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2A3E600-4659-4C79-B743-DEA1AACF31F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56222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DCA2DA8-4F6D-4563-B561-3ACE53400BC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1180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7BC5884-372D-4CA1-A375-40DEED0B57B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1602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3659922-0589-4098-98C7-48831755F46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43769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85D2143-BFC4-49D8-8F09-833B51D6752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40195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Hark! the voice of Jesus calling,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“Who will go and work today?</a:t>
            </a:r>
            <a:endParaRPr lang="en-NZ" dirty="0"/>
          </a:p>
          <a:p>
            <a:r>
              <a:rPr lang="en-GB" dirty="0"/>
              <a:t>	Fields are white, and harvests waiting;</a:t>
            </a:r>
            <a:endParaRPr lang="en-NZ" dirty="0"/>
          </a:p>
          <a:p>
            <a:r>
              <a:rPr lang="en-GB" dirty="0"/>
              <a:t>		who will bear the sheaves away?”</a:t>
            </a:r>
            <a:endParaRPr lang="en-NZ" dirty="0"/>
          </a:p>
          <a:p>
            <a:r>
              <a:rPr lang="en-GB" dirty="0"/>
              <a:t>	Loud and long the Master calls us,</a:t>
            </a:r>
            <a:endParaRPr lang="en-NZ" dirty="0"/>
          </a:p>
          <a:p>
            <a:r>
              <a:rPr lang="en-GB" dirty="0"/>
              <a:t>		rich reward he offers free;</a:t>
            </a:r>
            <a:endParaRPr lang="en-NZ" dirty="0"/>
          </a:p>
          <a:p>
            <a:r>
              <a:rPr lang="en-GB" dirty="0"/>
              <a:t>	who will answer, gladly saying,</a:t>
            </a:r>
            <a:endParaRPr lang="en-NZ" dirty="0"/>
          </a:p>
          <a:p>
            <a:r>
              <a:rPr lang="en-GB" dirty="0"/>
              <a:t>		“Here am I; send me, send me</a:t>
            </a:r>
            <a:r>
              <a:rPr lang="en-GB" dirty="0" smtClean="0"/>
              <a:t>”?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402]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If you cannot cross the ocean</a:t>
            </a:r>
            <a:endParaRPr lang="en-NZ" dirty="0"/>
          </a:p>
          <a:p>
            <a:r>
              <a:rPr lang="en-GB" dirty="0"/>
              <a:t>	</a:t>
            </a:r>
            <a:r>
              <a:rPr lang="en-GB"/>
              <a:t>	</a:t>
            </a:r>
            <a:r>
              <a:rPr lang="en-GB" smtClean="0"/>
              <a:t>and </a:t>
            </a:r>
            <a:r>
              <a:rPr lang="en-GB" dirty="0"/>
              <a:t>the distant lands explore,</a:t>
            </a:r>
            <a:endParaRPr lang="en-NZ" dirty="0"/>
          </a:p>
          <a:p>
            <a:r>
              <a:rPr lang="en-GB" dirty="0"/>
              <a:t>	you can find the lost around you,</a:t>
            </a:r>
            <a:endParaRPr lang="en-NZ" dirty="0"/>
          </a:p>
          <a:p>
            <a:r>
              <a:rPr lang="en-GB" dirty="0"/>
              <a:t>		you can help them at your door.</a:t>
            </a:r>
            <a:endParaRPr lang="en-NZ" dirty="0"/>
          </a:p>
          <a:p>
            <a:r>
              <a:rPr lang="en-GB" dirty="0"/>
              <a:t>	If you cannot give your thousands,</a:t>
            </a:r>
            <a:endParaRPr lang="en-NZ" dirty="0"/>
          </a:p>
          <a:p>
            <a:r>
              <a:rPr lang="en-GB" dirty="0"/>
              <a:t>		you can give the widow’s mite;</a:t>
            </a:r>
            <a:endParaRPr lang="en-NZ" dirty="0"/>
          </a:p>
          <a:p>
            <a:r>
              <a:rPr lang="en-GB" dirty="0"/>
              <a:t>	what you truly give for Jesus</a:t>
            </a:r>
            <a:endParaRPr lang="en-NZ" dirty="0"/>
          </a:p>
          <a:p>
            <a:r>
              <a:rPr lang="en-GB" dirty="0"/>
              <a:t>		will be precious in his sight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If you cannot be a watchman,</a:t>
            </a:r>
            <a:endParaRPr lang="en-NZ" dirty="0"/>
          </a:p>
          <a:p>
            <a:r>
              <a:rPr lang="en-GB" dirty="0"/>
              <a:t>		standing high on Zion’s wall,</a:t>
            </a:r>
            <a:endParaRPr lang="en-NZ" dirty="0"/>
          </a:p>
          <a:p>
            <a:r>
              <a:rPr lang="en-GB" dirty="0"/>
              <a:t>	pointing out the path to heaven,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err="1"/>
              <a:t>off’ring</a:t>
            </a:r>
            <a:r>
              <a:rPr lang="en-GB" dirty="0"/>
              <a:t> life and peace to all,</a:t>
            </a:r>
            <a:endParaRPr lang="en-NZ" dirty="0"/>
          </a:p>
          <a:p>
            <a:r>
              <a:rPr lang="en-GB" dirty="0"/>
              <a:t>	with your prayers and with your bounties</a:t>
            </a:r>
            <a:endParaRPr lang="en-NZ" dirty="0"/>
          </a:p>
          <a:p>
            <a:r>
              <a:rPr lang="en-GB" dirty="0"/>
              <a:t>		you can do what God demands;</a:t>
            </a:r>
            <a:endParaRPr lang="en-NZ" dirty="0"/>
          </a:p>
          <a:p>
            <a:r>
              <a:rPr lang="en-GB" dirty="0"/>
              <a:t>	you can be like faithful Aaron,</a:t>
            </a:r>
            <a:endParaRPr lang="en-NZ" dirty="0"/>
          </a:p>
          <a:p>
            <a:r>
              <a:rPr lang="en-GB" dirty="0"/>
              <a:t>		holding up the prophet’s hands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78953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Let none hear you idly saying,</a:t>
            </a:r>
            <a:endParaRPr lang="en-NZ" dirty="0"/>
          </a:p>
          <a:p>
            <a:r>
              <a:rPr lang="en-GB" dirty="0"/>
              <a:t>		“There is nothing I can do,”</a:t>
            </a:r>
            <a:endParaRPr lang="en-NZ" dirty="0"/>
          </a:p>
          <a:p>
            <a:r>
              <a:rPr lang="en-GB" dirty="0"/>
              <a:t>	while the sons of men are dying</a:t>
            </a:r>
            <a:endParaRPr lang="en-NZ" dirty="0"/>
          </a:p>
          <a:p>
            <a:r>
              <a:rPr lang="en-GB" dirty="0"/>
              <a:t>		and the Master calls for you.</a:t>
            </a:r>
            <a:endParaRPr lang="en-NZ" dirty="0"/>
          </a:p>
          <a:p>
            <a:r>
              <a:rPr lang="en-GB" dirty="0"/>
              <a:t>	Take the task he gives you gladly,</a:t>
            </a:r>
            <a:endParaRPr lang="en-NZ" dirty="0"/>
          </a:p>
          <a:p>
            <a:r>
              <a:rPr lang="en-GB" dirty="0"/>
              <a:t>		let his work your pleasure be;</a:t>
            </a:r>
            <a:endParaRPr lang="en-NZ" dirty="0"/>
          </a:p>
          <a:p>
            <a:r>
              <a:rPr lang="en-GB" dirty="0"/>
              <a:t>	answer quickly when he calls you,</a:t>
            </a:r>
            <a:endParaRPr lang="en-NZ" dirty="0"/>
          </a:p>
          <a:p>
            <a:r>
              <a:rPr lang="en-GB" dirty="0"/>
              <a:t>		“Here am I; send me, send me</a:t>
            </a:r>
            <a:r>
              <a:rPr lang="en-GB" dirty="0" smtClean="0"/>
              <a:t>.”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402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Daniel March, 1868, alt. 1961, 2012</a:t>
            </a:r>
            <a:endParaRPr lang="en-NZ" sz="1000" dirty="0"/>
          </a:p>
          <a:p>
            <a:pPr algn="r"/>
            <a:r>
              <a:rPr lang="en-GB" sz="1000" dirty="0"/>
              <a:t>Tune: James B. O. </a:t>
            </a:r>
            <a:r>
              <a:rPr lang="en-GB" sz="1000" dirty="0" err="1"/>
              <a:t>Clemm</a:t>
            </a:r>
            <a:r>
              <a:rPr lang="en-GB" sz="1000" dirty="0"/>
              <a:t>, 1855–1927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42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2</cp:revision>
  <cp:lastPrinted>1601-01-01T00:00:00Z</cp:lastPrinted>
  <dcterms:created xsi:type="dcterms:W3CDTF">2014-03-04T09:33:00Z</dcterms:created>
  <dcterms:modified xsi:type="dcterms:W3CDTF">2014-04-05T08:09:04Z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